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4" r:id="rId5"/>
    <p:sldId id="261" r:id="rId6"/>
    <p:sldId id="291" r:id="rId7"/>
    <p:sldId id="263" r:id="rId8"/>
    <p:sldId id="265" r:id="rId9"/>
    <p:sldId id="292" r:id="rId10"/>
    <p:sldId id="293" r:id="rId11"/>
    <p:sldId id="267" r:id="rId12"/>
    <p:sldId id="288" r:id="rId13"/>
    <p:sldId id="294" r:id="rId14"/>
    <p:sldId id="268" r:id="rId15"/>
    <p:sldId id="295" r:id="rId16"/>
    <p:sldId id="274" r:id="rId17"/>
    <p:sldId id="296" r:id="rId18"/>
    <p:sldId id="297" r:id="rId19"/>
    <p:sldId id="298" r:id="rId20"/>
    <p:sldId id="299" r:id="rId21"/>
    <p:sldId id="300" r:id="rId22"/>
    <p:sldId id="301" r:id="rId23"/>
    <p:sldId id="302" r:id="rId24"/>
    <p:sldId id="290" r:id="rId2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26D71-F4F8-4277-86F7-D18CF9C654A2}" type="datetimeFigureOut">
              <a:rPr lang="pt-BR" smtClean="0"/>
              <a:pPr/>
              <a:t>29/04/2015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1870-7397-4F24-BD2E-0B7DCAEBD5C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2037564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26D71-F4F8-4277-86F7-D18CF9C654A2}" type="datetimeFigureOut">
              <a:rPr lang="pt-BR" smtClean="0"/>
              <a:pPr/>
              <a:t>29/04/2015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1870-7397-4F24-BD2E-0B7DCAEBD5C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4987396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26D71-F4F8-4277-86F7-D18CF9C654A2}" type="datetimeFigureOut">
              <a:rPr lang="pt-BR" smtClean="0"/>
              <a:pPr/>
              <a:t>29/04/2015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1870-7397-4F24-BD2E-0B7DCAEBD5C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6985254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26D71-F4F8-4277-86F7-D18CF9C654A2}" type="datetimeFigureOut">
              <a:rPr lang="pt-BR" smtClean="0"/>
              <a:pPr/>
              <a:t>29/04/2015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1870-7397-4F24-BD2E-0B7DCAEBD5C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5601620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26D71-F4F8-4277-86F7-D18CF9C654A2}" type="datetimeFigureOut">
              <a:rPr lang="pt-BR" smtClean="0"/>
              <a:pPr/>
              <a:t>29/04/2015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1870-7397-4F24-BD2E-0B7DCAEBD5C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8362690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26D71-F4F8-4277-86F7-D18CF9C654A2}" type="datetimeFigureOut">
              <a:rPr lang="pt-BR" smtClean="0"/>
              <a:pPr/>
              <a:t>29/04/2015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1870-7397-4F24-BD2E-0B7DCAEBD5C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0789720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26D71-F4F8-4277-86F7-D18CF9C654A2}" type="datetimeFigureOut">
              <a:rPr lang="pt-BR" smtClean="0"/>
              <a:pPr/>
              <a:t>29/04/2015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1870-7397-4F24-BD2E-0B7DCAEBD5C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2890586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26D71-F4F8-4277-86F7-D18CF9C654A2}" type="datetimeFigureOut">
              <a:rPr lang="pt-BR" smtClean="0"/>
              <a:pPr/>
              <a:t>29/04/2015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1870-7397-4F24-BD2E-0B7DCAEBD5C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8387774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26D71-F4F8-4277-86F7-D18CF9C654A2}" type="datetimeFigureOut">
              <a:rPr lang="pt-BR" smtClean="0"/>
              <a:pPr/>
              <a:t>29/04/2015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1870-7397-4F24-BD2E-0B7DCAEBD5C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0247050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26D71-F4F8-4277-86F7-D18CF9C654A2}" type="datetimeFigureOut">
              <a:rPr lang="pt-BR" smtClean="0"/>
              <a:pPr/>
              <a:t>29/04/2015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1870-7397-4F24-BD2E-0B7DCAEBD5C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923787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26D71-F4F8-4277-86F7-D18CF9C654A2}" type="datetimeFigureOut">
              <a:rPr lang="pt-BR" smtClean="0"/>
              <a:pPr/>
              <a:t>29/04/2015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1870-7397-4F24-BD2E-0B7DCAEBD5C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8560621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526D71-F4F8-4277-86F7-D18CF9C654A2}" type="datetimeFigureOut">
              <a:rPr lang="pt-BR" smtClean="0"/>
              <a:pPr/>
              <a:t>29/04/2015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31870-7397-4F24-BD2E-0B7DCAEBD5C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911312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7683674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Semana familia15\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5580112" y="2132856"/>
            <a:ext cx="34563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Black" panose="020B0A04020102020204" pitchFamily="34" charset="0"/>
              </a:rPr>
              <a:t>NUESTRA PARTE</a:t>
            </a:r>
            <a:endParaRPr lang="pt-BR" sz="440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26266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Semana familia15\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79512" y="1772816"/>
            <a:ext cx="6696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s-E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Señor, te necesito”.</a:t>
            </a:r>
            <a:endParaRPr lang="es-E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728080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Alana\Documents\ppts igreja\Semana familia15\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upo 7"/>
          <p:cNvGrpSpPr/>
          <p:nvPr/>
        </p:nvGrpSpPr>
        <p:grpSpPr>
          <a:xfrm>
            <a:off x="323528" y="2161336"/>
            <a:ext cx="7644136" cy="1862048"/>
            <a:chOff x="740768" y="1610796"/>
            <a:chExt cx="7644136" cy="1862048"/>
          </a:xfrm>
        </p:grpSpPr>
        <p:sp>
          <p:nvSpPr>
            <p:cNvPr id="2" name="CaixaDeTexto 1"/>
            <p:cNvSpPr txBox="1"/>
            <p:nvPr/>
          </p:nvSpPr>
          <p:spPr>
            <a:xfrm>
              <a:off x="1331640" y="1980129"/>
              <a:ext cx="7053264" cy="954107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E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Reconoce que estás enfermo, para</a:t>
              </a:r>
            </a:p>
            <a:p>
              <a:pPr algn="ctr"/>
              <a:r>
                <a:rPr lang="es-E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que como pecador seas salvo</a:t>
              </a:r>
              <a:r>
                <a:rPr lang="pt-BR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pt-BR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" name="CaixaDeTexto 2"/>
            <p:cNvSpPr txBox="1"/>
            <p:nvPr/>
          </p:nvSpPr>
          <p:spPr>
            <a:xfrm>
              <a:off x="740768" y="1610796"/>
              <a:ext cx="576064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1500" dirty="0" smtClean="0">
                  <a:solidFill>
                    <a:schemeClr val="accent6">
                      <a:lumMod val="75000"/>
                    </a:schemeClr>
                  </a:solidFill>
                  <a:latin typeface="Arial Black" panose="020B0A04020102020204" pitchFamily="34" charset="0"/>
                </a:rPr>
                <a:t>1</a:t>
              </a:r>
              <a:endParaRPr lang="pt-BR" sz="11500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9" name="Grupo 8"/>
          <p:cNvGrpSpPr/>
          <p:nvPr/>
        </p:nvGrpSpPr>
        <p:grpSpPr>
          <a:xfrm>
            <a:off x="1499864" y="3484776"/>
            <a:ext cx="7644136" cy="1323439"/>
            <a:chOff x="740768" y="2564902"/>
            <a:chExt cx="7644136" cy="1323439"/>
          </a:xfrm>
        </p:grpSpPr>
        <p:sp>
          <p:nvSpPr>
            <p:cNvPr id="4" name="CaixaDeTexto 3"/>
            <p:cNvSpPr txBox="1"/>
            <p:nvPr/>
          </p:nvSpPr>
          <p:spPr>
            <a:xfrm>
              <a:off x="1331640" y="2934235"/>
              <a:ext cx="7053264" cy="52322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E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Aceptar que Dios puede.</a:t>
              </a:r>
              <a:endParaRPr lang="es-E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CaixaDeTexto 4"/>
            <p:cNvSpPr txBox="1"/>
            <p:nvPr/>
          </p:nvSpPr>
          <p:spPr>
            <a:xfrm>
              <a:off x="740768" y="2564902"/>
              <a:ext cx="57606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8000" dirty="0" smtClean="0">
                  <a:solidFill>
                    <a:schemeClr val="accent6">
                      <a:lumMod val="75000"/>
                    </a:schemeClr>
                  </a:solidFill>
                  <a:latin typeface="Arial Black" panose="020B0A04020102020204" pitchFamily="34" charset="0"/>
                </a:rPr>
                <a:t>2</a:t>
              </a:r>
              <a:endParaRPr lang="pt-BR" sz="8000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880951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Semana familia15\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131840" y="1409581"/>
            <a:ext cx="34563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Black" panose="020B0A04020102020204" pitchFamily="34" charset="0"/>
              </a:rPr>
              <a:t>EL CAMBIO</a:t>
            </a:r>
            <a:endParaRPr lang="pt-BR" sz="440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845439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Semana familia15\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123728" y="2337685"/>
            <a:ext cx="4104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latin typeface="Arial Black" panose="020B0A04020102020204" pitchFamily="34" charset="0"/>
                <a:cs typeface="Arial" panose="020B0604020202020204" pitchFamily="34" charset="0"/>
              </a:rPr>
              <a:t>“</a:t>
            </a:r>
            <a:r>
              <a:rPr lang="pt-BR" sz="3200" b="1" dirty="0" err="1">
                <a:latin typeface="Arial Black" panose="020B0A04020102020204" pitchFamily="34" charset="0"/>
                <a:cs typeface="Arial" panose="020B0604020202020204" pitchFamily="34" charset="0"/>
              </a:rPr>
              <a:t>Dame</a:t>
            </a:r>
            <a:r>
              <a:rPr lang="pt-BR" sz="3200" b="1" dirty="0">
                <a:latin typeface="Arial Black" panose="020B0A04020102020204" pitchFamily="34" charset="0"/>
                <a:cs typeface="Arial" panose="020B0604020202020204" pitchFamily="34" charset="0"/>
              </a:rPr>
              <a:t> de beber”.</a:t>
            </a:r>
          </a:p>
        </p:txBody>
      </p:sp>
    </p:spTree>
    <p:extLst>
      <p:ext uri="{BB962C8B-B14F-4D97-AF65-F5344CB8AC3E}">
        <p14:creationId xmlns="" xmlns:p14="http://schemas.microsoft.com/office/powerpoint/2010/main" val="8245834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Semana familia15\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23528" y="1916832"/>
            <a:ext cx="446449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Si Cristo entró en tu vida, los resultados se deben ver.</a:t>
            </a: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237657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lana\Documents\ppts igreja\Semana familia15\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403648" y="1916831"/>
            <a:ext cx="63367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“Las cosas viejas pasaron; he aquí todas son hechas nuevas</a:t>
            </a:r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995936" y="3284984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>
                <a:latin typeface="Arial Black" panose="020B0A04020102020204" pitchFamily="34" charset="0"/>
              </a:rPr>
              <a:t>2Corintios </a:t>
            </a:r>
            <a:r>
              <a:rPr lang="pt-BR" sz="3600" dirty="0">
                <a:latin typeface="Arial Black" panose="020B0A04020102020204" pitchFamily="34" charset="0"/>
              </a:rPr>
              <a:t>5:17</a:t>
            </a:r>
          </a:p>
        </p:txBody>
      </p:sp>
    </p:spTree>
    <p:extLst>
      <p:ext uri="{BB962C8B-B14F-4D97-AF65-F5344CB8AC3E}">
        <p14:creationId xmlns="" xmlns:p14="http://schemas.microsoft.com/office/powerpoint/2010/main" val="31314284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lana\Documents\ppts igreja\Semana familia15\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611560" y="1412776"/>
            <a:ext cx="80648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“Yo mismo no pretendo haberlo ya alcanzado; pero una cosa hago: olvidando ciertamente lo</a:t>
            </a:r>
          </a:p>
          <a:p>
            <a:pPr algn="ctr"/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que queda atrás […] prosigo a la meta, al premio del supremo llamamiento de Dios en </a:t>
            </a:r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Cristo Jesús”.</a:t>
            </a:r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851920" y="3931314"/>
            <a:ext cx="49268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>
                <a:latin typeface="Arial Black" panose="020B0A04020102020204" pitchFamily="34" charset="0"/>
              </a:rPr>
              <a:t>Filipenses 3:13, 14</a:t>
            </a:r>
            <a:endParaRPr lang="pt-BR" sz="36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078370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Semana familia15\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23528" y="1556792"/>
            <a:ext cx="44644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El ciego simplemente vivió una </a:t>
            </a:r>
            <a:r>
              <a:rPr lang="es-E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vida diferente.</a:t>
            </a:r>
            <a:endParaRPr lang="pt-BR" sz="4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506871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Semana familia15\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347864" y="4581128"/>
            <a:ext cx="48965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Black" panose="020B0A04020102020204" pitchFamily="34" charset="0"/>
              </a:rPr>
              <a:t>VIVIR LA VERDAD</a:t>
            </a:r>
            <a:endParaRPr lang="pt-BR" sz="440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280968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8036406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Semana familia15\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5724128" y="1700808"/>
            <a:ext cx="30963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Jesús puede transformar un hogar en </a:t>
            </a:r>
            <a:r>
              <a:rPr lang="es-E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un centro maravilloso. </a:t>
            </a:r>
            <a:endParaRPr lang="pt-BR" sz="4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114553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Semana familia15\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187624" y="4797152"/>
            <a:ext cx="59766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Black" panose="020B0A04020102020204" pitchFamily="34" charset="0"/>
              </a:rPr>
              <a:t>EL CAMBIO EN EL MATRIMONIO</a:t>
            </a:r>
            <a:endParaRPr lang="pt-BR" sz="440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871579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Semana familia15\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95536" y="1196752"/>
            <a:ext cx="84249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No se olvide de reunir a su familia para orar </a:t>
            </a:r>
            <a:r>
              <a:rPr lang="es-E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y estudiar </a:t>
            </a:r>
            <a:r>
              <a:rPr lang="es-E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juntos la Biblia, de mañana y de noche.</a:t>
            </a:r>
            <a:endParaRPr lang="pt-BR" sz="4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223278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Semana familia15\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707904" y="1196752"/>
            <a:ext cx="51125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En </a:t>
            </a:r>
            <a:r>
              <a:rPr lang="es-E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la medida </a:t>
            </a:r>
            <a:r>
              <a:rPr lang="es-E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en que el hombre y la mujer amen a Cristo con todo su </a:t>
            </a:r>
            <a:r>
              <a:rPr lang="es-E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corazón, estarán </a:t>
            </a:r>
            <a:r>
              <a:rPr lang="es-E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en condiciones</a:t>
            </a:r>
          </a:p>
          <a:p>
            <a:pPr algn="ctr"/>
            <a:r>
              <a:rPr lang="es-E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de amarse el uno al otro.</a:t>
            </a:r>
            <a:endParaRPr lang="pt-BR" sz="4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635952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8107968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lana\Documents\ppts igreja\Semana familia15\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301037" y="1412776"/>
            <a:ext cx="84969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 pasar </a:t>
            </a:r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Jesús, vio a un hombre ciego de nacimiento. Y le preguntaron sus discípulos, diciendo: Rabí</a:t>
            </a:r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¿</a:t>
            </a:r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quién pecó, éste o sus padres, para que haya nacido ciego? Respondió Jesús: No es que pecó </a:t>
            </a:r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éste, ni </a:t>
            </a:r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sus padres, sino para que las obras de Dios se </a:t>
            </a:r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manifiesten </a:t>
            </a:r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en él”.</a:t>
            </a:r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6735740" y="4365104"/>
            <a:ext cx="2088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smtClean="0">
                <a:latin typeface="Arial Black" panose="020B0A04020102020204" pitchFamily="34" charset="0"/>
              </a:rPr>
              <a:t>Juan 9</a:t>
            </a:r>
            <a:endParaRPr lang="pt-BR" sz="4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780135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Semana familia15\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755576" y="4869160"/>
            <a:ext cx="76328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Black" panose="020B0A04020102020204" pitchFamily="34" charset="0"/>
              </a:rPr>
              <a:t>LA MANIFESTACIÓN DE LAS OBRAS DE DIOS</a:t>
            </a:r>
            <a:endParaRPr lang="pt-BR" sz="440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010690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Semana familia15\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01484" y="1268760"/>
            <a:ext cx="3578427" cy="3785652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Porque el pecado entró un día en el mundo y, desgraciadamente, con la entrada del pecado</a:t>
            </a:r>
          </a:p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entró la enfermedad, la muerte, la tristeza, la violencia, el accidente de tránsito, entró todo lo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que es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fruto del pecado.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106875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Semana familia15\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90570" y="1988840"/>
            <a:ext cx="3578427" cy="2308324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Hasta</a:t>
            </a:r>
          </a:p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que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Cristo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vuelva,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porque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solo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cuando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él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vuelva lo mortal será vestido de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inmortalidad.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068092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Semana familia15\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4427984" y="1844823"/>
            <a:ext cx="43204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Cristo es especialista en restaurar.</a:t>
            </a:r>
            <a:endParaRPr lang="pt-BR" sz="4400" b="1" dirty="0">
              <a:ln w="285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583488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Semana familia15\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51520" y="2852936"/>
            <a:ext cx="38164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“Ve a lavarte</a:t>
            </a:r>
          </a:p>
          <a:p>
            <a:pPr algn="ctr"/>
            <a:r>
              <a:rPr lang="es-E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 el estanque de </a:t>
            </a:r>
            <a:r>
              <a:rPr lang="es-E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Siloé</a:t>
            </a:r>
            <a:r>
              <a:rPr lang="es-E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  <a:endParaRPr lang="pt-BR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114229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Semana familia15\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635896" y="2060848"/>
            <a:ext cx="511256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>
                <a:latin typeface="Arial" panose="020B0604020202020204" pitchFamily="34" charset="0"/>
                <a:cs typeface="Arial" panose="020B0604020202020204" pitchFamily="34" charset="0"/>
              </a:rPr>
              <a:t>En la cruz del Calvario ya fue pagada la deuda que tú tenías.</a:t>
            </a:r>
            <a:endParaRPr lang="pt-BR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726839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840</TotalTime>
  <Words>343</Words>
  <Application>Microsoft Office PowerPoint</Application>
  <PresentationFormat>Apresentação na tela (4:3)</PresentationFormat>
  <Paragraphs>33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5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Alana</dc:creator>
  <cp:lastModifiedBy>traducao.001</cp:lastModifiedBy>
  <cp:revision>25</cp:revision>
  <dcterms:created xsi:type="dcterms:W3CDTF">2015-03-12T03:29:43Z</dcterms:created>
  <dcterms:modified xsi:type="dcterms:W3CDTF">2015-04-29T13:58:09Z</dcterms:modified>
</cp:coreProperties>
</file>